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08E32-FF23-ADCC-14DD-6FCF6A3493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AC7394-E89F-DBF8-F8AF-D9306052CD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519D8-9CF9-6411-1B20-D535E9C0E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71F2D-A3B4-78D2-859C-A3E6F90AB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DCCA5-5639-1D19-4609-0279D5270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0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4B3BB-FA0B-D1DA-0470-694CBAE00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EA2AB0-4389-159D-5795-371D7F077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7C6E1-5AAE-B4A4-AC3A-96D9289C4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D8D28-D2B6-0239-4B5E-EB0753FFC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80E8C-E08A-D9E5-C65A-48E32BF1F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28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41FFD7-FB3D-4746-1B59-6FC2D1258B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D5055D-CAD8-384F-61A8-2E23F6571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9759E-CE2D-1A11-E1DD-7D3C4F2B7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0FA29-E3E8-6C57-7E98-FCF4EB9DE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D5951F-888D-378A-45A2-006CF0585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9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81CDB-5B3D-3F7D-245F-FDE957540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7B835-8599-6D2C-B4CD-CEA3CD86F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42315-AE3B-CEE4-5017-7161A3636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42E70-0E10-AD0A-8B97-2A91EBC72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34968-15CF-D619-9765-D1B0C9277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39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827B2-15D2-3761-FEE9-619DBC6C7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F7932B-213E-3B46-BA85-7D0D714AC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20E78-FBA9-A98D-7A07-02477E2BA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A3B5F6-CB03-34D5-3058-186D57A63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91AA0-22AF-F6E6-1547-6D3AB6AB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98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C02C7-7C59-8573-2328-217621BE9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27E49-6359-3BAD-9FBC-7206F025D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23E891-3C11-75FE-1BDA-29C3357BC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23790E-2573-FCD3-33EC-B1769A8D2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BECE61-2933-CA0F-925F-824543D0C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0E5669-2AC2-4519-3F74-0771766FC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05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2F58F-FFAB-16C2-DEE1-DBFD12484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B23E19-FB25-E431-9C29-0F4CD5F8F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273F5-7EBC-6BF2-FB93-2FBE8BC61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C7BBA8-85C0-D998-A4A9-A87E6B6B67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C06F59-BC32-D2ED-08E0-FF80501F9E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F19E66-F63C-BF81-B30E-F6330BFC0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B6CF08-CD88-C412-A7D9-E5B147AB7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8ADD8C-72FE-FBB9-47B9-9CCAAD927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3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20A4A-B8E2-E726-761C-CFE1DA16D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DF0908-2D94-92D9-B485-2844F829E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EEA168-6A0E-92EB-A9B6-F9F09B52E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605F69-EFEE-41BC-8433-8A3579469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27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1D3166-27C4-1E1E-21F2-6A3E7B919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6EADBF-B8A8-D5D2-2AEB-2551DD8CC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400CEB-42AB-9264-6B5E-A59663C9B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928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56C4E-F136-6535-753F-DB579EF78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858F0-7771-03BB-376E-5C505767B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ED8208-F5AE-BD78-5F24-BA1D08E83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D1B29-65EE-56F1-8E04-C9EBA2165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5D372-9650-828C-4B97-5BE9FCFCA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7C1DA5-A050-B0EE-2F65-769821C31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86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B1946-F3B9-445C-572B-C926B7B66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00578-3BA5-B987-834C-D7034E6246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AFB911-29F9-9BA4-C2A6-D975B2F7F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FEC9CA-6DB0-9C9B-5874-93335F460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95A567-0835-A15D-6B94-7E8D7FC8F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C76284-1541-886E-D6B7-942F0FC8A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66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6B7C84-18C9-3B90-278C-139FF2953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2D470-55F0-C05C-A126-EEE9890BF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FBE78-782C-9F91-9F80-E4137C3BCA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A8FFA9-68B4-1C4D-8DA3-F3C31DCC5F8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A47A8-75D9-8072-4404-E1D87B151C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0EB39-11B3-FAF2-0914-542386E2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E97D33-947E-474E-B645-74CD3BDFB1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1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371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Arzu Bilazer</dc:creator>
  <cp:lastModifiedBy>Arzu Bilazer</cp:lastModifiedBy>
  <cp:revision>3</cp:revision>
  <dcterms:created xsi:type="dcterms:W3CDTF">2026-04-13T17:40:45Z</dcterms:created>
  <dcterms:modified xsi:type="dcterms:W3CDTF">2026-04-13T20:09:46Z</dcterms:modified>
</cp:coreProperties>
</file>